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74" r:id="rId2"/>
    <p:sldId id="278" r:id="rId3"/>
    <p:sldId id="279" r:id="rId4"/>
    <p:sldId id="280" r:id="rId5"/>
    <p:sldId id="283" r:id="rId6"/>
    <p:sldId id="297" r:id="rId7"/>
    <p:sldId id="296" r:id="rId8"/>
    <p:sldId id="299" r:id="rId9"/>
    <p:sldId id="300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E6794"/>
    <a:srgbClr val="333333"/>
    <a:srgbClr val="41A7BF"/>
    <a:srgbClr val="05495E"/>
    <a:srgbClr val="1287C3"/>
    <a:srgbClr val="317F3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53" autoAdjust="0"/>
    <p:restoredTop sz="94994" autoAdjust="0"/>
  </p:normalViewPr>
  <p:slideViewPr>
    <p:cSldViewPr>
      <p:cViewPr varScale="1">
        <p:scale>
          <a:sx n="106" d="100"/>
          <a:sy n="106" d="100"/>
        </p:scale>
        <p:origin x="1362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403559-DE3C-4957-B8BF-39AC9C02E313}" type="datetimeFigureOut">
              <a:rPr lang="uk-UA" smtClean="0"/>
              <a:t>07.06.2024</a:t>
            </a:fld>
            <a:endParaRPr lang="uk-UA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D54E254-D8D5-4FA6-B6CB-EA1013C8596B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5342198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1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23413028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2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1718037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3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13726332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4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57150677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5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01340544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6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08319688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7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21714860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8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2985849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9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8736599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07.06.2024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  <p:transition spd="med" advClick="0" advTm="10000">
    <p:wip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07.06.2024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  <p:transition spd="med" advClick="0" advTm="10000">
    <p:wip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07.06.2024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  <p:transition spd="med" advClick="0" advTm="10000">
    <p:wip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07.06.2024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  <p:transition spd="med" advClick="0" advTm="10000">
    <p:wip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07.06.2024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  <p:transition spd="med" advClick="0" advTm="10000">
    <p:wip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07.06.2024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  <p:transition spd="med" advClick="0" advTm="10000">
    <p:wip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07.06.2024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  <p:transition spd="med" advClick="0" advTm="10000">
    <p:wip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07.06.2024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  <p:transition spd="med" advClick="0" advTm="10000">
    <p:wip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07.06.2024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  <p:transition spd="med" advClick="0" advTm="10000">
    <p:wip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07.06.2024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  <p:transition spd="med" advClick="0" advTm="10000">
    <p:wip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07.06.2024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  <p:transition spd="med" advClick="0" advTm="10000">
    <p:wip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8289E6-F6AA-490C-B741-075263574D2E}" type="datetimeFigureOut">
              <a:rPr lang="ru-RU" smtClean="0"/>
              <a:pPr/>
              <a:t>07.06.2024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0CC48B-2707-4954-8D60-3AFA304E5D06}" type="slidenum">
              <a:rPr lang="ru-RU" smtClean="0"/>
              <a:pPr/>
              <a:t>‹№›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 advClick="0" advTm="10000">
    <p:wipe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59832" y="1052736"/>
            <a:ext cx="2880320" cy="504056"/>
          </a:xfrm>
        </p:spPr>
        <p:txBody>
          <a:bodyPr>
            <a:noAutofit/>
          </a:bodyPr>
          <a:lstStyle/>
          <a:p>
            <a:r>
              <a:rPr lang="ru-RU" sz="32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ПСАЛОМ </a:t>
            </a:r>
            <a:r>
              <a:rPr lang="en-US" sz="32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33</a:t>
            </a:r>
            <a:r>
              <a:rPr lang="ru-RU" sz="32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539552" y="3068960"/>
            <a:ext cx="8136904" cy="2448272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0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48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Хвала </a:t>
            </a:r>
            <a:r>
              <a:rPr lang="ru-RU" sz="48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нашому</a:t>
            </a:r>
            <a:r>
              <a:rPr lang="ru-RU" sz="48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славному </a:t>
            </a:r>
            <a:r>
              <a:rPr lang="ru-RU" sz="48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осяйному</a:t>
            </a:r>
            <a:r>
              <a:rPr lang="ru-RU" sz="48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uk-UA" sz="48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Г</a:t>
            </a:r>
            <a:r>
              <a:rPr lang="ru-RU" sz="48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осподу</a:t>
            </a:r>
            <a:r>
              <a:rPr lang="ru-RU" sz="48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8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Богові</a:t>
            </a:r>
            <a:endParaRPr lang="ru-RU" sz="4800" i="1" spc="600" dirty="0">
              <a:latin typeface="Georgia" panose="02040502050405020303" pitchFamily="18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46501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/>
    </mc:Choice>
    <mc:Fallback xmlns="">
      <p:transition spd="med" advClick="0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0" y="2780928"/>
            <a:ext cx="9144000" cy="2880320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l"/>
            <a:endParaRPr lang="ru-RU" sz="2000" b="1" i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pPr algn="l"/>
            <a:r>
              <a:rPr lang="ru-RU" sz="20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 </a:t>
            </a:r>
            <a:endParaRPr lang="en-US" sz="2000" b="1" i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r>
              <a:rPr lang="ru-RU" sz="42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Співайте</a:t>
            </a:r>
            <a:r>
              <a:rPr lang="ru-RU" sz="42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42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із</a:t>
            </a:r>
            <a:r>
              <a:rPr lang="ru-RU" sz="42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42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радістю</a:t>
            </a:r>
            <a:r>
              <a:rPr lang="ru-RU" sz="42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, </a:t>
            </a:r>
          </a:p>
          <a:p>
            <a:r>
              <a:rPr lang="ru-RU" sz="42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праведні</a:t>
            </a:r>
            <a:r>
              <a:rPr lang="ru-RU" sz="42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в </a:t>
            </a:r>
            <a:r>
              <a:rPr lang="ru-RU" sz="42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Господі</a:t>
            </a:r>
            <a:r>
              <a:rPr lang="ru-RU" sz="42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42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молоді</a:t>
            </a:r>
            <a:r>
              <a:rPr lang="ru-RU" sz="42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42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брати-баптисти</a:t>
            </a:r>
            <a:r>
              <a:rPr lang="ru-RU" sz="42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, </a:t>
            </a:r>
            <a:r>
              <a:rPr lang="ru-RU" sz="42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бо</a:t>
            </a:r>
            <a:r>
              <a:rPr lang="ru-RU" sz="42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42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щирим</a:t>
            </a:r>
            <a:r>
              <a:rPr lang="ru-RU" sz="42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, </a:t>
            </a:r>
          </a:p>
          <a:p>
            <a:r>
              <a:rPr lang="ru-RU" sz="42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які</a:t>
            </a:r>
            <a:r>
              <a:rPr lang="ru-RU" sz="42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бояться Господа, </a:t>
            </a:r>
          </a:p>
          <a:p>
            <a:r>
              <a:rPr lang="ru-RU" sz="42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лицює</a:t>
            </a:r>
            <a:r>
              <a:rPr lang="ru-RU" sz="42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хвала!</a:t>
            </a:r>
            <a:endParaRPr lang="en-US" sz="4200" b="1" i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7" name="Заголовок 1"/>
          <p:cNvSpPr>
            <a:spLocks noGrp="1"/>
          </p:cNvSpPr>
          <p:nvPr>
            <p:ph type="title"/>
          </p:nvPr>
        </p:nvSpPr>
        <p:spPr>
          <a:xfrm>
            <a:off x="2771800" y="1052736"/>
            <a:ext cx="3168352" cy="504056"/>
          </a:xfrm>
        </p:spPr>
        <p:txBody>
          <a:bodyPr>
            <a:noAutofit/>
          </a:bodyPr>
          <a:lstStyle/>
          <a:p>
            <a:r>
              <a:rPr lang="ru-RU" sz="32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ПСАЛОМ </a:t>
            </a:r>
            <a:r>
              <a:rPr lang="en-US" sz="32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33</a:t>
            </a:r>
            <a:r>
              <a:rPr lang="uk-UA" sz="32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:1</a:t>
            </a:r>
            <a:r>
              <a:rPr lang="ru-RU" sz="32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757856749"/>
      </p:ext>
    </p:extLst>
  </p:cSld>
  <p:clrMapOvr>
    <a:masterClrMapping/>
  </p:clrMapOvr>
  <p:transition spd="med" advClick="0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0" y="2780928"/>
            <a:ext cx="9108504" cy="2592288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l"/>
            <a:endParaRPr lang="ru-RU" sz="2000" b="1" i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pPr algn="l"/>
            <a:r>
              <a:rPr lang="ru-RU" sz="20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 </a:t>
            </a:r>
            <a:endParaRPr lang="en-US" sz="2000" b="1" i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r>
              <a:rPr lang="ru-RU" sz="42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Хваліть</a:t>
            </a:r>
            <a:r>
              <a:rPr lang="ru-RU" sz="42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Господа </a:t>
            </a:r>
            <a:r>
              <a:rPr lang="ru-RU" sz="42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Творця</a:t>
            </a:r>
            <a:r>
              <a:rPr lang="ru-RU" sz="42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синтезаторами, </a:t>
            </a:r>
            <a:r>
              <a:rPr lang="ru-RU" sz="42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співайте</a:t>
            </a:r>
            <a:r>
              <a:rPr lang="ru-RU" sz="42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ru-RU" sz="42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Йому</a:t>
            </a:r>
            <a:r>
              <a:rPr lang="ru-RU" sz="42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з </a:t>
            </a:r>
            <a:r>
              <a:rPr lang="ru-RU" sz="42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гітарами</a:t>
            </a:r>
            <a:r>
              <a:rPr lang="ru-RU" sz="42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, </a:t>
            </a:r>
            <a:endParaRPr lang="en-US" sz="4200" b="1" i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7" name="Заголовок 1"/>
          <p:cNvSpPr>
            <a:spLocks noGrp="1"/>
          </p:cNvSpPr>
          <p:nvPr>
            <p:ph type="title"/>
          </p:nvPr>
        </p:nvSpPr>
        <p:spPr>
          <a:xfrm>
            <a:off x="2771800" y="1052736"/>
            <a:ext cx="3168352" cy="504056"/>
          </a:xfrm>
        </p:spPr>
        <p:txBody>
          <a:bodyPr>
            <a:noAutofit/>
          </a:bodyPr>
          <a:lstStyle/>
          <a:p>
            <a:r>
              <a:rPr lang="ru-RU" sz="32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ПСАЛОМ </a:t>
            </a:r>
            <a:r>
              <a:rPr lang="en-US" sz="32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33</a:t>
            </a:r>
            <a:r>
              <a:rPr lang="uk-UA" sz="32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:</a:t>
            </a:r>
            <a:r>
              <a:rPr lang="en-US" sz="32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2</a:t>
            </a:r>
            <a:r>
              <a:rPr lang="ru-RU" sz="32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85689837"/>
      </p:ext>
    </p:extLst>
  </p:cSld>
  <p:clrMapOvr>
    <a:masterClrMapping/>
  </p:clrMapOvr>
  <p:transition spd="med" advClick="0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323528" y="2780928"/>
            <a:ext cx="8496944" cy="2160240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l"/>
            <a:endParaRPr lang="ru-RU" sz="2000" b="1" i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pPr algn="l"/>
            <a:r>
              <a:rPr lang="ru-RU" sz="20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 </a:t>
            </a:r>
            <a:endParaRPr lang="en-US" sz="2000" b="1" i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r>
              <a:rPr lang="ru-RU" sz="42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заспівайте</a:t>
            </a:r>
            <a:r>
              <a:rPr lang="ru-RU" sz="42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42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Йому</a:t>
            </a:r>
            <a:r>
              <a:rPr lang="ru-RU" sz="42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42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нову</a:t>
            </a:r>
            <a:r>
              <a:rPr lang="ru-RU" sz="42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42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пісню</a:t>
            </a:r>
            <a:r>
              <a:rPr lang="ru-RU" sz="42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, </a:t>
            </a:r>
            <a:r>
              <a:rPr lang="ru-RU" sz="42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гарно</a:t>
            </a:r>
            <a:r>
              <a:rPr lang="ru-RU" sz="42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заграйте </a:t>
            </a:r>
            <a:r>
              <a:rPr lang="ru-RU" sz="42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Йому</a:t>
            </a:r>
            <a:br>
              <a:rPr lang="en-US" sz="42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</a:br>
            <a:r>
              <a:rPr lang="ru-RU" sz="42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з гуком </a:t>
            </a:r>
            <a:r>
              <a:rPr lang="ru-RU" sz="42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сурем</a:t>
            </a:r>
            <a:r>
              <a:rPr lang="ru-RU" sz="42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.</a:t>
            </a:r>
            <a:endParaRPr lang="en-US" sz="4200" b="1" i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7" name="Заголовок 1"/>
          <p:cNvSpPr>
            <a:spLocks noGrp="1"/>
          </p:cNvSpPr>
          <p:nvPr>
            <p:ph type="title"/>
          </p:nvPr>
        </p:nvSpPr>
        <p:spPr>
          <a:xfrm>
            <a:off x="2771800" y="1052736"/>
            <a:ext cx="3168352" cy="504056"/>
          </a:xfrm>
        </p:spPr>
        <p:txBody>
          <a:bodyPr>
            <a:noAutofit/>
          </a:bodyPr>
          <a:lstStyle/>
          <a:p>
            <a:r>
              <a:rPr lang="ru-RU" sz="32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ПСАЛОМ </a:t>
            </a:r>
            <a:r>
              <a:rPr lang="en-US" sz="32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33</a:t>
            </a:r>
            <a:r>
              <a:rPr lang="uk-UA" sz="32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:</a:t>
            </a:r>
            <a:r>
              <a:rPr lang="en-US" sz="32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3</a:t>
            </a:r>
            <a:r>
              <a:rPr lang="ru-RU" sz="32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728473790"/>
      </p:ext>
    </p:extLst>
  </p:cSld>
  <p:clrMapOvr>
    <a:masterClrMapping/>
  </p:clrMapOvr>
  <p:transition spd="med" advClick="0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395536" y="2384884"/>
            <a:ext cx="8496944" cy="2088232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l"/>
            <a:endParaRPr lang="ru-RU" sz="2000" b="1" i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pPr algn="l"/>
            <a:r>
              <a:rPr lang="ru-RU" sz="20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 </a:t>
            </a:r>
            <a:endParaRPr lang="en-US" sz="2000" b="1" i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r>
              <a:rPr lang="ru-RU" sz="42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Правду та суд </a:t>
            </a:r>
            <a:r>
              <a:rPr lang="ru-RU" sz="42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Ісус</a:t>
            </a:r>
            <a:r>
              <a:rPr lang="ru-RU" sz="42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42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кохає</a:t>
            </a:r>
            <a:r>
              <a:rPr lang="ru-RU" sz="42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,</a:t>
            </a:r>
            <a:br>
              <a:rPr lang="en-US" sz="42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</a:br>
            <a:r>
              <a:rPr lang="ru-RU" sz="42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і </a:t>
            </a:r>
            <a:r>
              <a:rPr lang="ru-RU" sz="42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Господньої</a:t>
            </a:r>
            <a:r>
              <a:rPr lang="ru-RU" sz="42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милости</a:t>
            </a:r>
            <a:br>
              <a:rPr lang="en-US" sz="42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</a:br>
            <a:r>
              <a:rPr lang="ru-RU" sz="42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повна</a:t>
            </a:r>
            <a:r>
              <a:rPr lang="ru-RU" sz="42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земля! </a:t>
            </a:r>
            <a:endParaRPr lang="en-US" sz="4200" b="1" i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7" name="Заголовок 1"/>
          <p:cNvSpPr>
            <a:spLocks noGrp="1"/>
          </p:cNvSpPr>
          <p:nvPr>
            <p:ph type="title"/>
          </p:nvPr>
        </p:nvSpPr>
        <p:spPr>
          <a:xfrm>
            <a:off x="2771800" y="1052736"/>
            <a:ext cx="3312368" cy="504056"/>
          </a:xfrm>
        </p:spPr>
        <p:txBody>
          <a:bodyPr>
            <a:noAutofit/>
          </a:bodyPr>
          <a:lstStyle/>
          <a:p>
            <a:r>
              <a:rPr lang="ru-RU" sz="32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ПСАЛОМ </a:t>
            </a:r>
            <a:r>
              <a:rPr lang="en-US" sz="32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33</a:t>
            </a:r>
            <a:r>
              <a:rPr lang="uk-UA" sz="32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:</a:t>
            </a:r>
            <a:r>
              <a:rPr lang="en-US" sz="32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5</a:t>
            </a:r>
            <a:r>
              <a:rPr lang="ru-RU" sz="32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810261790"/>
      </p:ext>
    </p:extLst>
  </p:cSld>
  <p:clrMapOvr>
    <a:masterClrMapping/>
  </p:clrMapOvr>
  <p:transition spd="med" advClick="0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107504" y="2780928"/>
            <a:ext cx="8928992" cy="2592288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l"/>
            <a:endParaRPr lang="ru-RU" sz="2000" b="1" i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pPr algn="l"/>
            <a:r>
              <a:rPr lang="ru-RU" sz="20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 </a:t>
            </a:r>
            <a:endParaRPr lang="en-US" sz="2000" b="1" i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r>
              <a:rPr lang="uk-UA" sz="42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Блаженний той люд, що Богом у нього Господь Творець та </a:t>
            </a:r>
            <a:r>
              <a:rPr lang="uk-UA" sz="42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Відкупитель</a:t>
            </a:r>
            <a:r>
              <a:rPr lang="uk-UA" sz="42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, блаженний народ, що Він вибрав його на</a:t>
            </a:r>
          </a:p>
          <a:p>
            <a:r>
              <a:rPr lang="uk-UA" sz="42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спадок Собі! </a:t>
            </a:r>
            <a:endParaRPr lang="en-US" sz="4200" b="1" i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7" name="Заголовок 1"/>
          <p:cNvSpPr>
            <a:spLocks noGrp="1"/>
          </p:cNvSpPr>
          <p:nvPr>
            <p:ph type="title"/>
          </p:nvPr>
        </p:nvSpPr>
        <p:spPr>
          <a:xfrm>
            <a:off x="2771800" y="1052736"/>
            <a:ext cx="3672408" cy="432048"/>
          </a:xfrm>
        </p:spPr>
        <p:txBody>
          <a:bodyPr>
            <a:noAutofit/>
          </a:bodyPr>
          <a:lstStyle/>
          <a:p>
            <a:r>
              <a:rPr lang="ru-RU" sz="32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ПСАЛОМ </a:t>
            </a:r>
            <a:r>
              <a:rPr lang="en-US" sz="32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33</a:t>
            </a:r>
            <a:r>
              <a:rPr lang="uk-UA" sz="32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:12</a:t>
            </a:r>
            <a:r>
              <a:rPr lang="ru-RU" sz="32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544191911"/>
      </p:ext>
    </p:extLst>
  </p:cSld>
  <p:clrMapOvr>
    <a:masterClrMapping/>
  </p:clrMapOvr>
  <p:transition spd="med" advClick="0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0" y="2279226"/>
            <a:ext cx="9144000" cy="3528392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l"/>
            <a:endParaRPr lang="ru-RU" sz="2000" b="1" i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pPr algn="l"/>
            <a:r>
              <a:rPr lang="ru-RU" sz="20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 </a:t>
            </a:r>
            <a:endParaRPr lang="en-US" sz="2000" b="1" i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r>
              <a:rPr lang="ru-RU" sz="42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Ось око </a:t>
            </a:r>
            <a:r>
              <a:rPr lang="ru-RU" sz="42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Господнє</a:t>
            </a:r>
            <a:r>
              <a:rPr lang="ru-RU" sz="42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на тих </a:t>
            </a:r>
            <a:r>
              <a:rPr lang="ru-RU" sz="42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молодих</a:t>
            </a:r>
            <a:r>
              <a:rPr lang="ru-RU" sz="42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42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працівників-баптистів</a:t>
            </a:r>
            <a:r>
              <a:rPr lang="ru-RU" sz="42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, </a:t>
            </a:r>
            <a:r>
              <a:rPr lang="ru-RU" sz="42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хто</a:t>
            </a:r>
            <a:r>
              <a:rPr lang="ru-RU" sz="42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42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боїться</a:t>
            </a:r>
            <a:r>
              <a:rPr lang="ru-RU" sz="42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42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Його</a:t>
            </a:r>
            <a:r>
              <a:rPr lang="ru-RU" sz="42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, </a:t>
            </a:r>
            <a:endParaRPr lang="en-US" sz="4200" b="1" i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r>
              <a:rPr lang="ru-RU" sz="42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хто</a:t>
            </a:r>
            <a:r>
              <a:rPr lang="ru-RU" sz="42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42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надію</a:t>
            </a:r>
            <a:r>
              <a:rPr lang="ru-RU" sz="42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на </a:t>
            </a:r>
            <a:r>
              <a:rPr lang="ru-RU" sz="42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милість</a:t>
            </a:r>
            <a:br>
              <a:rPr lang="ru-RU" sz="42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</a:br>
            <a:r>
              <a:rPr lang="ru-RU" sz="42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Його</a:t>
            </a:r>
            <a:r>
              <a:rPr lang="ru-RU" sz="42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42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покладає</a:t>
            </a:r>
            <a:r>
              <a:rPr lang="ru-RU" sz="42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, </a:t>
            </a:r>
            <a:endParaRPr lang="en-US" sz="4200" b="1" i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7" name="Заголовок 1"/>
          <p:cNvSpPr>
            <a:spLocks noGrp="1"/>
          </p:cNvSpPr>
          <p:nvPr>
            <p:ph type="title"/>
          </p:nvPr>
        </p:nvSpPr>
        <p:spPr>
          <a:xfrm>
            <a:off x="2771800" y="1052736"/>
            <a:ext cx="3600400" cy="504056"/>
          </a:xfrm>
        </p:spPr>
        <p:txBody>
          <a:bodyPr>
            <a:noAutofit/>
          </a:bodyPr>
          <a:lstStyle/>
          <a:p>
            <a:r>
              <a:rPr lang="ru-RU" sz="32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ПСАЛОМ </a:t>
            </a:r>
            <a:r>
              <a:rPr lang="en-US" sz="32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33</a:t>
            </a:r>
            <a:r>
              <a:rPr lang="uk-UA" sz="32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:18</a:t>
            </a:r>
            <a:r>
              <a:rPr lang="ru-RU" sz="32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127045796"/>
      </p:ext>
    </p:extLst>
  </p:cSld>
  <p:clrMapOvr>
    <a:masterClrMapping/>
  </p:clrMapOvr>
  <p:transition spd="med" advClick="0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0" y="2852936"/>
            <a:ext cx="8784976" cy="2232248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uk-UA" sz="42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щоб рятувати життя їхнє </a:t>
            </a:r>
            <a:endParaRPr lang="en-US" sz="4200" b="1" i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r>
              <a:rPr lang="uk-UA" sz="42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від духовної </a:t>
            </a:r>
            <a:r>
              <a:rPr lang="uk-UA" sz="42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смерти</a:t>
            </a:r>
            <a:r>
              <a:rPr lang="uk-UA" sz="42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, </a:t>
            </a:r>
            <a:endParaRPr lang="en-US" sz="4200" b="1" i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r>
              <a:rPr lang="uk-UA" sz="42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і щоб за час духовного голоду їх оживляти! </a:t>
            </a:r>
            <a:endParaRPr lang="en-US" sz="4200" b="1" i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7" name="Заголовок 1"/>
          <p:cNvSpPr>
            <a:spLocks noGrp="1"/>
          </p:cNvSpPr>
          <p:nvPr>
            <p:ph type="title"/>
          </p:nvPr>
        </p:nvSpPr>
        <p:spPr>
          <a:xfrm>
            <a:off x="2771800" y="1052736"/>
            <a:ext cx="3600400" cy="504056"/>
          </a:xfrm>
        </p:spPr>
        <p:txBody>
          <a:bodyPr>
            <a:noAutofit/>
          </a:bodyPr>
          <a:lstStyle/>
          <a:p>
            <a:r>
              <a:rPr lang="ru-RU" sz="32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ПСАЛОМ </a:t>
            </a:r>
            <a:r>
              <a:rPr lang="en-US" sz="32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33</a:t>
            </a:r>
            <a:r>
              <a:rPr lang="uk-UA" sz="32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:19</a:t>
            </a:r>
            <a:r>
              <a:rPr lang="ru-RU" sz="32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285350698"/>
      </p:ext>
    </p:extLst>
  </p:cSld>
  <p:clrMapOvr>
    <a:masterClrMapping/>
  </p:clrMapOvr>
  <p:transition spd="med" advClick="0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395536" y="2636912"/>
            <a:ext cx="8496944" cy="2880320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uk-UA" sz="42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Душа наша надію складає </a:t>
            </a:r>
            <a:endParaRPr lang="en-US" sz="4200" b="1" i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r>
              <a:rPr lang="uk-UA" sz="42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на Господа, Він наша поміч і щит наш, коли хоробрість наша зникає</a:t>
            </a:r>
            <a:r>
              <a:rPr lang="en-US" sz="4200" b="1" i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.</a:t>
            </a:r>
            <a:endParaRPr lang="en-US" sz="4200" b="1" i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7" name="Заголовок 1"/>
          <p:cNvSpPr>
            <a:spLocks noGrp="1"/>
          </p:cNvSpPr>
          <p:nvPr>
            <p:ph type="title"/>
          </p:nvPr>
        </p:nvSpPr>
        <p:spPr>
          <a:xfrm>
            <a:off x="2771800" y="1052736"/>
            <a:ext cx="3600400" cy="504056"/>
          </a:xfrm>
        </p:spPr>
        <p:txBody>
          <a:bodyPr>
            <a:noAutofit/>
          </a:bodyPr>
          <a:lstStyle/>
          <a:p>
            <a:r>
              <a:rPr lang="ru-RU" sz="32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ПСАЛОМ </a:t>
            </a:r>
            <a:r>
              <a:rPr lang="en-US" sz="32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33</a:t>
            </a:r>
            <a:r>
              <a:rPr lang="uk-UA" sz="32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:20</a:t>
            </a:r>
            <a:r>
              <a:rPr lang="ru-RU" sz="32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092304073"/>
      </p:ext>
    </p:extLst>
  </p:cSld>
  <p:clrMapOvr>
    <a:masterClrMapping/>
  </p:clrMapOvr>
  <p:transition spd="med" advClick="0"/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849</TotalTime>
  <Words>190</Words>
  <Application>Microsoft Office PowerPoint</Application>
  <PresentationFormat>Екран (4:3)</PresentationFormat>
  <Paragraphs>48</Paragraphs>
  <Slides>9</Slides>
  <Notes>9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9</vt:i4>
      </vt:variant>
    </vt:vector>
  </HeadingPairs>
  <TitlesOfParts>
    <vt:vector size="14" baseType="lpstr">
      <vt:lpstr>Arial</vt:lpstr>
      <vt:lpstr>Calibri</vt:lpstr>
      <vt:lpstr>Georgia</vt:lpstr>
      <vt:lpstr>Verdana</vt:lpstr>
      <vt:lpstr>Тема Office</vt:lpstr>
      <vt:lpstr>ПСАЛОМ 33 </vt:lpstr>
      <vt:lpstr>ПСАЛОМ 33:1 </vt:lpstr>
      <vt:lpstr>ПСАЛОМ 33:2 </vt:lpstr>
      <vt:lpstr>ПСАЛОМ 33:3 </vt:lpstr>
      <vt:lpstr>ПСАЛОМ 33:5 </vt:lpstr>
      <vt:lpstr>ПСАЛОМ 33:12 </vt:lpstr>
      <vt:lpstr>ПСАЛОМ 33:18 </vt:lpstr>
      <vt:lpstr>ПСАЛОМ 33:19 </vt:lpstr>
      <vt:lpstr>ПСАЛОМ 33:20 </vt:lpstr>
    </vt:vector>
  </TitlesOfParts>
  <Company>Light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Dkey</dc:creator>
  <cp:lastModifiedBy>Dubenchuk Ivanka</cp:lastModifiedBy>
  <cp:revision>185</cp:revision>
  <dcterms:created xsi:type="dcterms:W3CDTF">2011-03-25T18:27:23Z</dcterms:created>
  <dcterms:modified xsi:type="dcterms:W3CDTF">2024-06-07T16:07:28Z</dcterms:modified>
</cp:coreProperties>
</file>